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C3937C-B69B-491A-E609-1459326A0F45}" v="3" dt="2020-03-31T00:11:49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2362e9f5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2362e9f5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2362e9f5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2362e9f5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2362e9f5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2362e9f5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2362e9f5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2362e9f5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2362e9f5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2362e9f5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2362e9f5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2362e9f5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72362e9f5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72362e9f5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2362e9f5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2362e9f5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2362e9f5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2362e9f5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2362e9f5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2362e9f5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2362e9f5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2362e9f5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2362e9f5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2362e9f5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2362e9f5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2362e9f5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2362e9f5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2362e9f5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764800" y="2988325"/>
            <a:ext cx="60852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3063" y="9350"/>
            <a:ext cx="2130925" cy="26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3075" y="4705988"/>
            <a:ext cx="3265429" cy="20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388" y="2362200"/>
            <a:ext cx="2238650" cy="26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1511" y="4045250"/>
            <a:ext cx="2130925" cy="26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188" y="4622151"/>
            <a:ext cx="2692543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9512" y="2362195"/>
            <a:ext cx="2692551" cy="2133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9026" y="2488875"/>
            <a:ext cx="1562750" cy="208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6213" y="2491437"/>
            <a:ext cx="1562750" cy="20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3850" y="2468650"/>
            <a:ext cx="1562750" cy="208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3850" y="4625350"/>
            <a:ext cx="1562750" cy="20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575" y="4650450"/>
            <a:ext cx="1562750" cy="208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4774" y="2488875"/>
            <a:ext cx="1562750" cy="208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28025" y="4650457"/>
            <a:ext cx="1562750" cy="208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39020" y="4622066"/>
            <a:ext cx="1562750" cy="208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77549" y="2468687"/>
            <a:ext cx="1562750" cy="208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90625" y="4650475"/>
            <a:ext cx="1562761" cy="208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1619500" y="3581400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-1521026" y="4768226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-1619500" y="1441325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-1619500" y="2519150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-1619500" y="5721475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-3094000" y="3581400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-3094000" y="4643650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-3179193" y="2519150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-3094000" y="5721475"/>
            <a:ext cx="1322100" cy="942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-2093925" y="5334078"/>
            <a:ext cx="1726200" cy="1433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0375" y="4610650"/>
            <a:ext cx="2101475" cy="21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175" y="2427050"/>
            <a:ext cx="2101475" cy="218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500" y="4560100"/>
            <a:ext cx="2207000" cy="228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8775" y="4558675"/>
            <a:ext cx="2207000" cy="228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1100" y="4558675"/>
            <a:ext cx="2207000" cy="228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06575" y="2432379"/>
            <a:ext cx="2101475" cy="217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6500" y="2427019"/>
            <a:ext cx="2101475" cy="218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3500" y="2427014"/>
            <a:ext cx="2101475" cy="2181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-2153500" y="4330400"/>
            <a:ext cx="1844400" cy="1546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2181350" y="2759725"/>
            <a:ext cx="4759200" cy="3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/>
        </p:nvSpPr>
        <p:spPr>
          <a:xfrm>
            <a:off x="168650" y="4173825"/>
            <a:ext cx="1377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"/>
          <p:cNvSpPr txBox="1"/>
          <p:nvPr/>
        </p:nvSpPr>
        <p:spPr>
          <a:xfrm>
            <a:off x="1658275" y="4167900"/>
            <a:ext cx="5045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6703375" y="4173825"/>
            <a:ext cx="2262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173338" y="4621350"/>
            <a:ext cx="1377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6631863" y="4621350"/>
            <a:ext cx="2262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/>
          <p:nvPr/>
        </p:nvSpPr>
        <p:spPr>
          <a:xfrm>
            <a:off x="1658275" y="4548900"/>
            <a:ext cx="5045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0"/>
          <p:cNvSpPr txBox="1"/>
          <p:nvPr/>
        </p:nvSpPr>
        <p:spPr>
          <a:xfrm>
            <a:off x="6703375" y="4554825"/>
            <a:ext cx="2262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/>
          <p:nvPr/>
        </p:nvSpPr>
        <p:spPr>
          <a:xfrm>
            <a:off x="168650" y="4941750"/>
            <a:ext cx="1377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 txBox="1"/>
          <p:nvPr/>
        </p:nvSpPr>
        <p:spPr>
          <a:xfrm>
            <a:off x="1658275" y="5012025"/>
            <a:ext cx="5045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6703375" y="4941750"/>
            <a:ext cx="2262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173338" y="5389275"/>
            <a:ext cx="1377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1658275" y="5393025"/>
            <a:ext cx="5045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6703375" y="5398950"/>
            <a:ext cx="2262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188625" y="5856775"/>
            <a:ext cx="1377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0"/>
          <p:cNvSpPr txBox="1"/>
          <p:nvPr/>
        </p:nvSpPr>
        <p:spPr>
          <a:xfrm>
            <a:off x="1678250" y="5850850"/>
            <a:ext cx="5045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6723350" y="5856775"/>
            <a:ext cx="2262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193313" y="6228100"/>
            <a:ext cx="1377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1678250" y="6231850"/>
            <a:ext cx="5045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0"/>
          <p:cNvSpPr txBox="1"/>
          <p:nvPr/>
        </p:nvSpPr>
        <p:spPr>
          <a:xfrm>
            <a:off x="6723350" y="6237775"/>
            <a:ext cx="2262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FC5C46B7B30747B1186E8ED6ABCC77" ma:contentTypeVersion="9" ma:contentTypeDescription="Create a new document." ma:contentTypeScope="" ma:versionID="d315bc02b70f585a0456e4246e36d25e">
  <xsd:schema xmlns:xsd="http://www.w3.org/2001/XMLSchema" xmlns:xs="http://www.w3.org/2001/XMLSchema" xmlns:p="http://schemas.microsoft.com/office/2006/metadata/properties" xmlns:ns3="941222bc-019d-4e49-80b8-5c9e45f12997" xmlns:ns4="c3de8a4a-e89c-43dd-ba52-ae5e5e5cd209" targetNamespace="http://schemas.microsoft.com/office/2006/metadata/properties" ma:root="true" ma:fieldsID="739edb77e191a42740bb79bcf6de07a6" ns3:_="" ns4:_="">
    <xsd:import namespace="941222bc-019d-4e49-80b8-5c9e45f12997"/>
    <xsd:import namespace="c3de8a4a-e89c-43dd-ba52-ae5e5e5cd2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222bc-019d-4e49-80b8-5c9e45f129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e8a4a-e89c-43dd-ba52-ae5e5e5cd20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F8A17A-08FD-45D4-9F7A-0778728BB8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A1171A-EFB4-4362-B282-CEC9C5CA70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C0E6F4-F429-4787-8FD2-C4F5C2861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1222bc-019d-4e49-80b8-5c9e45f12997"/>
    <ds:schemaRef ds:uri="c3de8a4a-e89c-43dd-ba52-ae5e5e5cd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On-screen Show (4:3)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Cambria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Hacker, Melissa</dc:creator>
  <cp:lastModifiedBy>Richardson, Leilani</cp:lastModifiedBy>
  <cp:revision>2</cp:revision>
  <dcterms:modified xsi:type="dcterms:W3CDTF">2020-04-06T23:34:26Z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0x01010049FC5C46B7B30747B1186E8ED6ABCC77</vt:lpwstr>
  </property>
</Properties>
</file>